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1712-9440-40E5-A092-4AD4946EA9A3}" type="datetimeFigureOut">
              <a:rPr lang="sk-SK" smtClean="0"/>
              <a:t>11. 5. 2020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5F81-A179-4A99-8EA7-602F963AD38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1712-9440-40E5-A092-4AD4946EA9A3}" type="datetimeFigureOut">
              <a:rPr lang="sk-SK" smtClean="0"/>
              <a:t>11. 5. 2020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5F81-A179-4A99-8EA7-602F963AD38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1712-9440-40E5-A092-4AD4946EA9A3}" type="datetimeFigureOut">
              <a:rPr lang="sk-SK" smtClean="0"/>
              <a:t>11. 5. 2020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5F81-A179-4A99-8EA7-602F963AD38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1712-9440-40E5-A092-4AD4946EA9A3}" type="datetimeFigureOut">
              <a:rPr lang="sk-SK" smtClean="0"/>
              <a:t>11. 5. 2020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5F81-A179-4A99-8EA7-602F963AD38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1712-9440-40E5-A092-4AD4946EA9A3}" type="datetimeFigureOut">
              <a:rPr lang="sk-SK" smtClean="0"/>
              <a:t>11. 5. 2020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5F81-A179-4A99-8EA7-602F963AD38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1712-9440-40E5-A092-4AD4946EA9A3}" type="datetimeFigureOut">
              <a:rPr lang="sk-SK" smtClean="0"/>
              <a:t>11. 5. 2020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5F81-A179-4A99-8EA7-602F963AD38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1712-9440-40E5-A092-4AD4946EA9A3}" type="datetimeFigureOut">
              <a:rPr lang="sk-SK" smtClean="0"/>
              <a:t>11. 5. 2020</a:t>
            </a:fld>
            <a:endParaRPr lang="sk-SK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5F81-A179-4A99-8EA7-602F963AD38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1712-9440-40E5-A092-4AD4946EA9A3}" type="datetimeFigureOut">
              <a:rPr lang="sk-SK" smtClean="0"/>
              <a:t>11. 5. 2020</a:t>
            </a:fld>
            <a:endParaRPr lang="sk-SK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5F81-A179-4A99-8EA7-602F963AD38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1712-9440-40E5-A092-4AD4946EA9A3}" type="datetimeFigureOut">
              <a:rPr lang="sk-SK" smtClean="0"/>
              <a:t>11. 5. 2020</a:t>
            </a:fld>
            <a:endParaRPr lang="sk-SK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5F81-A179-4A99-8EA7-602F963AD38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1712-9440-40E5-A092-4AD4946EA9A3}" type="datetimeFigureOut">
              <a:rPr lang="sk-SK" smtClean="0"/>
              <a:t>11. 5. 2020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5F81-A179-4A99-8EA7-602F963AD38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1712-9440-40E5-A092-4AD4946EA9A3}" type="datetimeFigureOut">
              <a:rPr lang="sk-SK" smtClean="0"/>
              <a:t>11. 5. 2020</a:t>
            </a:fld>
            <a:endParaRPr lang="sk-SK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65F81-A179-4A99-8EA7-602F963AD380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sk-SK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sk-SK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41712-9440-40E5-A092-4AD4946EA9A3}" type="datetimeFigureOut">
              <a:rPr lang="sk-SK" smtClean="0"/>
              <a:t>11. 5. 2020</a:t>
            </a:fld>
            <a:endParaRPr lang="sk-SK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65F81-A179-4A99-8EA7-602F963AD380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Trojuholník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Základné prvky trojuholníka</a:t>
            </a:r>
            <a:endParaRPr lang="sk-SK" dirty="0"/>
          </a:p>
        </p:txBody>
      </p:sp>
      <p:pic>
        <p:nvPicPr>
          <p:cNvPr id="4" name="Zástupný symbol pro obsah 3" descr="triangle_ABC_angles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18869" y="2184978"/>
            <a:ext cx="3971925" cy="2971800"/>
          </a:xfrm>
        </p:spPr>
      </p:pic>
      <p:sp>
        <p:nvSpPr>
          <p:cNvPr id="5" name="TextovéPole 4"/>
          <p:cNvSpPr txBox="1"/>
          <p:nvPr/>
        </p:nvSpPr>
        <p:spPr>
          <a:xfrm>
            <a:off x="5076056" y="1988840"/>
            <a:ext cx="36004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Trojuholník má:</a:t>
            </a:r>
          </a:p>
          <a:p>
            <a:endParaRPr lang="sk-SK" dirty="0" smtClean="0"/>
          </a:p>
          <a:p>
            <a:r>
              <a:rPr lang="sk-SK" b="1" dirty="0" smtClean="0"/>
              <a:t>Vrcholy</a:t>
            </a:r>
            <a:r>
              <a:rPr lang="sk-SK" dirty="0" smtClean="0"/>
              <a:t> – A, B, C</a:t>
            </a:r>
          </a:p>
          <a:p>
            <a:endParaRPr lang="sk-SK" dirty="0" smtClean="0"/>
          </a:p>
          <a:p>
            <a:r>
              <a:rPr lang="sk-SK" b="1" dirty="0" smtClean="0"/>
              <a:t>Strany</a:t>
            </a:r>
            <a:r>
              <a:rPr lang="sk-SK" dirty="0" smtClean="0"/>
              <a:t> – označujeme buď ako úsečky (AB, BC, AC) alebo malými písanými písmenami (a, b, c), pričom oproti vrcholu A leží strana a....</a:t>
            </a:r>
          </a:p>
          <a:p>
            <a:r>
              <a:rPr lang="sk-SK" dirty="0" smtClean="0"/>
              <a:t>AB = c, BC = a, AC = b</a:t>
            </a:r>
          </a:p>
          <a:p>
            <a:endParaRPr lang="sk-SK" dirty="0"/>
          </a:p>
          <a:p>
            <a:r>
              <a:rPr lang="sk-SK" b="1" dirty="0" smtClean="0"/>
              <a:t>Vnútorné uhly</a:t>
            </a:r>
          </a:p>
          <a:p>
            <a:r>
              <a:rPr lang="sk-SK" dirty="0" smtClean="0"/>
              <a:t> ∢ CAB = </a:t>
            </a:r>
            <a:r>
              <a:rPr lang="el-GR" b="1" dirty="0" smtClean="0"/>
              <a:t>α</a:t>
            </a:r>
            <a:endParaRPr lang="sk-SK" b="1" dirty="0" smtClean="0"/>
          </a:p>
          <a:p>
            <a:r>
              <a:rPr lang="sk-SK" dirty="0" smtClean="0"/>
              <a:t> ∢ ABC = </a:t>
            </a:r>
            <a:r>
              <a:rPr lang="el-GR" b="1" dirty="0" smtClean="0"/>
              <a:t>β</a:t>
            </a:r>
            <a:endParaRPr lang="sk-SK" b="1" dirty="0" smtClean="0"/>
          </a:p>
          <a:p>
            <a:r>
              <a:rPr lang="sk-SK" dirty="0" smtClean="0"/>
              <a:t> ∢ BCA = </a:t>
            </a:r>
            <a:r>
              <a:rPr lang="el-GR" b="1" dirty="0"/>
              <a:t>γ</a:t>
            </a:r>
            <a:r>
              <a:rPr lang="sk-SK" dirty="0" smtClean="0"/>
              <a:t> </a:t>
            </a:r>
            <a:endParaRPr lang="sk-SK" b="1" dirty="0" smtClean="0"/>
          </a:p>
          <a:p>
            <a:r>
              <a:rPr lang="sk-SK" dirty="0" smtClean="0"/>
              <a:t> </a:t>
            </a:r>
            <a:endParaRPr lang="sk-SK" b="1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 smtClean="0"/>
          </a:p>
          <a:p>
            <a:endParaRPr lang="sk-SK" dirty="0"/>
          </a:p>
          <a:p>
            <a:endParaRPr lang="sk-SK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k-SK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>Súčet vnútorných uhlov v trojuholníku je 180°</a:t>
            </a:r>
            <a:endParaRPr lang="sk-SK" dirty="0"/>
          </a:p>
        </p:txBody>
      </p:sp>
      <p:pic>
        <p:nvPicPr>
          <p:cNvPr id="4" name="Zástupný symbol pro obsah 3" descr="triangle_ABC_angles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484784"/>
            <a:ext cx="3175968" cy="2376264"/>
          </a:xfrm>
        </p:spPr>
      </p:pic>
      <p:sp>
        <p:nvSpPr>
          <p:cNvPr id="5" name="TextovéPole 4"/>
          <p:cNvSpPr txBox="1"/>
          <p:nvPr/>
        </p:nvSpPr>
        <p:spPr>
          <a:xfrm>
            <a:off x="4139952" y="1988840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dirty="0" smtClean="0"/>
              <a:t>α</a:t>
            </a:r>
            <a:r>
              <a:rPr lang="sk-SK" b="1" dirty="0"/>
              <a:t> </a:t>
            </a:r>
            <a:r>
              <a:rPr lang="sk-SK" b="1" dirty="0" smtClean="0"/>
              <a:t>+</a:t>
            </a:r>
            <a:r>
              <a:rPr lang="sk-SK" dirty="0" smtClean="0"/>
              <a:t> </a:t>
            </a:r>
            <a:r>
              <a:rPr lang="el-GR" b="1" dirty="0" smtClean="0"/>
              <a:t>β</a:t>
            </a:r>
            <a:r>
              <a:rPr lang="sk-SK" b="1" dirty="0"/>
              <a:t> </a:t>
            </a:r>
            <a:r>
              <a:rPr lang="sk-SK" b="1" dirty="0" smtClean="0"/>
              <a:t>+ </a:t>
            </a:r>
            <a:r>
              <a:rPr lang="el-GR" b="1" dirty="0" smtClean="0"/>
              <a:t>γ</a:t>
            </a:r>
            <a:r>
              <a:rPr lang="sk-SK" b="1" dirty="0" smtClean="0"/>
              <a:t> = 180°</a:t>
            </a:r>
            <a:r>
              <a:rPr lang="sk-SK" dirty="0" smtClean="0"/>
              <a:t> </a:t>
            </a:r>
            <a:endParaRPr lang="sk-SK" b="1" dirty="0" smtClean="0"/>
          </a:p>
          <a:p>
            <a:endParaRPr lang="sk-SK" dirty="0"/>
          </a:p>
        </p:txBody>
      </p:sp>
      <p:sp>
        <p:nvSpPr>
          <p:cNvPr id="6" name="TextovéPole 5"/>
          <p:cNvSpPr txBox="1"/>
          <p:nvPr/>
        </p:nvSpPr>
        <p:spPr>
          <a:xfrm>
            <a:off x="971600" y="4365104"/>
            <a:ext cx="65527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Príklad</a:t>
            </a:r>
          </a:p>
          <a:p>
            <a:r>
              <a:rPr lang="sk-SK" dirty="0" smtClean="0"/>
              <a:t>Vypočítajte veľkosť uhla </a:t>
            </a:r>
            <a:r>
              <a:rPr lang="el-GR" b="1" dirty="0" smtClean="0"/>
              <a:t>γ</a:t>
            </a:r>
            <a:r>
              <a:rPr lang="sk-SK" b="1" dirty="0" smtClean="0"/>
              <a:t> </a:t>
            </a:r>
            <a:r>
              <a:rPr lang="sk-SK" dirty="0" smtClean="0"/>
              <a:t>v trojuholníku ABC, ak viete, že:</a:t>
            </a:r>
          </a:p>
          <a:p>
            <a:r>
              <a:rPr lang="sk-SK" dirty="0" smtClean="0"/>
              <a:t> </a:t>
            </a:r>
            <a:r>
              <a:rPr lang="el-GR" b="1" dirty="0" smtClean="0"/>
              <a:t>α</a:t>
            </a:r>
            <a:r>
              <a:rPr lang="sk-SK" b="1" dirty="0" smtClean="0"/>
              <a:t> = 70°, </a:t>
            </a:r>
            <a:r>
              <a:rPr lang="el-GR" b="1" dirty="0" smtClean="0"/>
              <a:t>β</a:t>
            </a:r>
            <a:r>
              <a:rPr lang="sk-SK" b="1" dirty="0" smtClean="0"/>
              <a:t> = 60° </a:t>
            </a:r>
            <a:r>
              <a:rPr lang="sk-SK" dirty="0" smtClean="0"/>
              <a:t> </a:t>
            </a:r>
            <a:r>
              <a:rPr lang="sk-SK" dirty="0" smtClean="0"/>
              <a:t> </a:t>
            </a:r>
            <a:endParaRPr lang="sk-SK" dirty="0"/>
          </a:p>
        </p:txBody>
      </p:sp>
      <p:sp>
        <p:nvSpPr>
          <p:cNvPr id="7" name="TextovéPole 6"/>
          <p:cNvSpPr txBox="1"/>
          <p:nvPr/>
        </p:nvSpPr>
        <p:spPr>
          <a:xfrm>
            <a:off x="971600" y="5517232"/>
            <a:ext cx="64087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Riešenie:</a:t>
            </a:r>
          </a:p>
          <a:p>
            <a:r>
              <a:rPr lang="sk-SK" dirty="0" smtClean="0"/>
              <a:t>70° + 60° = 130°</a:t>
            </a:r>
          </a:p>
          <a:p>
            <a:r>
              <a:rPr lang="sk-SK" dirty="0" smtClean="0"/>
              <a:t>180° - 130° = 50°</a:t>
            </a:r>
          </a:p>
          <a:p>
            <a:r>
              <a:rPr lang="sk-SK" dirty="0" smtClean="0"/>
              <a:t>Uhol </a:t>
            </a:r>
            <a:r>
              <a:rPr lang="el-GR" b="1" dirty="0" smtClean="0"/>
              <a:t>γ</a:t>
            </a:r>
            <a:r>
              <a:rPr lang="sk-SK" b="1" dirty="0" smtClean="0"/>
              <a:t> </a:t>
            </a:r>
            <a:r>
              <a:rPr lang="sk-SK" dirty="0" smtClean="0"/>
              <a:t> má 50°</a:t>
            </a:r>
            <a:endParaRPr lang="sk-S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137</Words>
  <Application>Microsoft Office PowerPoint</Application>
  <PresentationFormat>Předvádění na obrazovce (4:3)</PresentationFormat>
  <Paragraphs>26</Paragraphs>
  <Slides>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4" baseType="lpstr">
      <vt:lpstr>Motiv sady Office</vt:lpstr>
      <vt:lpstr>Trojuholník</vt:lpstr>
      <vt:lpstr>Základné prvky trojuholníka</vt:lpstr>
      <vt:lpstr>Súčet vnútorných uhlov v trojuholníku je 180°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Trojuholník</dc:title>
  <dc:creator>Daniel</dc:creator>
  <cp:lastModifiedBy>Daniel</cp:lastModifiedBy>
  <cp:revision>4</cp:revision>
  <dcterms:created xsi:type="dcterms:W3CDTF">2020-05-11T13:34:13Z</dcterms:created>
  <dcterms:modified xsi:type="dcterms:W3CDTF">2020-05-11T14:10:28Z</dcterms:modified>
</cp:coreProperties>
</file>